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  <p:sldMasterId id="2147483678" r:id="rId2"/>
  </p:sldMasterIdLst>
  <p:notesMasterIdLst>
    <p:notesMasterId r:id="rId15"/>
  </p:notesMasterIdLst>
  <p:sldIdLst>
    <p:sldId id="263" r:id="rId3"/>
    <p:sldId id="270" r:id="rId4"/>
    <p:sldId id="271" r:id="rId5"/>
    <p:sldId id="272" r:id="rId6"/>
    <p:sldId id="273" r:id="rId7"/>
    <p:sldId id="274" r:id="rId8"/>
    <p:sldId id="276" r:id="rId9"/>
    <p:sldId id="275" r:id="rId10"/>
    <p:sldId id="277" r:id="rId11"/>
    <p:sldId id="278" r:id="rId12"/>
    <p:sldId id="279" r:id="rId13"/>
    <p:sldId id="280" r:id="rId1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591" autoAdjust="0"/>
  </p:normalViewPr>
  <p:slideViewPr>
    <p:cSldViewPr>
      <p:cViewPr varScale="1">
        <p:scale>
          <a:sx n="159" d="100"/>
          <a:sy n="159" d="100"/>
        </p:scale>
        <p:origin x="234" y="1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C27B5-1C5B-4F09-A7C0-020D61B79805}" type="datetimeFigureOut">
              <a:rPr lang="ko-KR" altLang="en-US" smtClean="0"/>
              <a:pPr/>
              <a:t>2024-05-25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C6C-CF9B-400A-B7B2-D752D6F85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45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736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529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432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589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167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848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408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5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2211710"/>
            <a:ext cx="6400800" cy="8092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761312" y="226888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㈜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쀼어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’s</a:t>
            </a:r>
            <a:r>
              <a:rPr lang="en-US" altLang="ko-KR" sz="800" baseline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blog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07504" y="2128813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7504" y="206375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761312" y="226888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㈜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쀼어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’s</a:t>
            </a:r>
            <a:r>
              <a:rPr lang="en-US" altLang="ko-KR" sz="800" baseline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blog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Line 98"/>
          <p:cNvSpPr>
            <a:spLocks noChangeShapeType="1"/>
          </p:cNvSpPr>
          <p:nvPr userDrawn="1"/>
        </p:nvSpPr>
        <p:spPr bwMode="auto">
          <a:xfrm>
            <a:off x="107504" y="483518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7940824" y="31402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㈜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쀼어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’s</a:t>
            </a:r>
            <a:r>
              <a:rPr lang="en-US" altLang="ko-KR" sz="800" baseline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blog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940824" y="31402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㈜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쀼어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’s</a:t>
            </a:r>
            <a:r>
              <a:rPr lang="en-US" altLang="ko-KR" sz="800" baseline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blog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7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-4605" y="0"/>
            <a:ext cx="112109" cy="2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6876256" y="4948014"/>
            <a:ext cx="2267744" cy="19548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800" b="0" dirty="0" err="1">
                <a:solidFill>
                  <a:schemeClr val="bg1"/>
                </a:solidFill>
                <a:latin typeface="+mn-ea"/>
                <a:ea typeface="+mn-ea"/>
              </a:rPr>
              <a:t>쀼어</a:t>
            </a:r>
            <a:r>
              <a:rPr lang="en-US" altLang="ko-KR" sz="800" b="0" dirty="0">
                <a:solidFill>
                  <a:schemeClr val="bg1"/>
                </a:solidFill>
                <a:latin typeface="+mn-ea"/>
                <a:ea typeface="+mn-ea"/>
              </a:rPr>
              <a:t>’s blog </a:t>
            </a:r>
            <a:r>
              <a:rPr lang="ko-KR" altLang="en-US" sz="800" b="0" dirty="0">
                <a:solidFill>
                  <a:schemeClr val="bg1"/>
                </a:solidFill>
                <a:latin typeface="+mn-ea"/>
                <a:ea typeface="+mn-ea"/>
              </a:rPr>
              <a:t>기획이야기   </a:t>
            </a:r>
            <a:r>
              <a:rPr lang="en-US" altLang="ko-KR" sz="800" b="0" dirty="0">
                <a:solidFill>
                  <a:schemeClr val="bg1"/>
                </a:solidFill>
                <a:latin typeface="+mn-ea"/>
                <a:ea typeface="+mn-ea"/>
              </a:rPr>
              <a:t>| Ver.1.0.0</a:t>
            </a:r>
            <a:endParaRPr lang="ko-KR" altLang="en-US" sz="8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Line 98"/>
          <p:cNvSpPr>
            <a:spLocks noChangeShapeType="1"/>
          </p:cNvSpPr>
          <p:nvPr userDrawn="1"/>
        </p:nvSpPr>
        <p:spPr bwMode="auto">
          <a:xfrm>
            <a:off x="122744" y="268838"/>
            <a:ext cx="6696744" cy="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21877" y="0"/>
            <a:ext cx="1281771" cy="2674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054" y="31750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</a:rPr>
              <a:t>NO.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</p:sldLayoutIdLst>
  <p:txStyles>
    <p:titleStyle>
      <a:lvl1pPr algn="l" defTabSz="914400" rtl="0" eaLnBrk="1" latinLnBrk="1" hangingPunct="1">
        <a:spcBef>
          <a:spcPct val="0"/>
        </a:spcBef>
        <a:buNone/>
        <a:defRPr sz="1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752" y="1019070"/>
            <a:ext cx="6708373" cy="576064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 전 </a:t>
            </a:r>
            <a:r>
              <a:rPr lang="en-US" altLang="ko-KR" dirty="0"/>
              <a:t>Navigation Bar</a:t>
            </a:r>
          </a:p>
          <a:p>
            <a:r>
              <a:rPr lang="ko-KR" altLang="en-US" dirty="0"/>
              <a:t>로그인 </a:t>
            </a:r>
            <a:r>
              <a:rPr lang="en-US" altLang="ko-KR" dirty="0"/>
              <a:t>&amp; </a:t>
            </a:r>
            <a:r>
              <a:rPr lang="ko-KR" altLang="en-US" dirty="0"/>
              <a:t>회원가입 </a:t>
            </a:r>
            <a:r>
              <a:rPr lang="en-US" altLang="ko-KR" dirty="0"/>
              <a:t>&amp; </a:t>
            </a:r>
            <a:r>
              <a:rPr lang="en-US" altLang="ko-KR" dirty="0" err="1"/>
              <a:t>strava</a:t>
            </a:r>
            <a:r>
              <a:rPr lang="en-US" altLang="ko-KR" dirty="0"/>
              <a:t> </a:t>
            </a:r>
            <a:r>
              <a:rPr lang="ko-KR" altLang="en-US" dirty="0"/>
              <a:t>연동 기능</a:t>
            </a:r>
            <a:endParaRPr lang="en-US" altLang="ko-KR" dirty="0"/>
          </a:p>
          <a:p>
            <a:r>
              <a:rPr lang="ko-KR" altLang="en-US" dirty="0"/>
              <a:t>로그인 </a:t>
            </a:r>
            <a:r>
              <a:rPr lang="en-US" altLang="ko-KR" dirty="0"/>
              <a:t>Form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1971" y="4011910"/>
            <a:ext cx="6708373" cy="71720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+mn-ea"/>
                <a:ea typeface="+mn-ea"/>
              </a:rPr>
              <a:t>`</a:t>
            </a:r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6022" y="4094614"/>
            <a:ext cx="2169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공지사항 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| 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이용약관 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|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개인정보취급방침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3371" y="4317677"/>
            <a:ext cx="4265911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㈜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쀼어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’s blog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경기 고양시 일산서구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강선로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000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| 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t. 031-000-0000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 | 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F. 031-000-0000</a:t>
            </a:r>
          </a:p>
          <a:p>
            <a:pPr algn="ctr">
              <a:spcBef>
                <a:spcPts val="300"/>
              </a:spcBef>
            </a:pPr>
            <a:r>
              <a:rPr lang="en-US" altLang="ko-KR" sz="800" b="0" i="0" kern="1200" dirty="0">
                <a:solidFill>
                  <a:schemeClr val="bg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Copyright </a:t>
            </a:r>
            <a:r>
              <a:rPr lang="ko-KR" altLang="en-US" sz="800" b="0" i="0" kern="1200" dirty="0" err="1">
                <a:solidFill>
                  <a:schemeClr val="bg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쀼어</a:t>
            </a:r>
            <a:r>
              <a:rPr lang="en-US" altLang="ko-KR" sz="800" b="0" i="0" kern="1200" dirty="0">
                <a:solidFill>
                  <a:schemeClr val="bg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’s blog  2017. All Rights Reserved.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9752" y="1019070"/>
            <a:ext cx="6708373" cy="576064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+mn-ea"/>
                <a:ea typeface="+mn-ea"/>
              </a:rPr>
              <a:t>`</a:t>
            </a:r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85113" y="1251872"/>
            <a:ext cx="28039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chemeClr val="tx1"/>
                </a:solidFill>
                <a:latin typeface="+mn-ea"/>
                <a:ea typeface="+mn-ea"/>
              </a:rPr>
              <a:t>About US </a:t>
            </a:r>
            <a:r>
              <a:rPr lang="en-US" altLang="ko-KR" sz="1050" b="0" dirty="0">
                <a:solidFill>
                  <a:schemeClr val="tx1"/>
                </a:solidFill>
                <a:latin typeface="+mn-ea"/>
                <a:ea typeface="+mn-ea"/>
              </a:rPr>
              <a:t>| </a:t>
            </a:r>
            <a:r>
              <a:rPr lang="ko-KR" altLang="en-US" sz="1050" b="0" dirty="0">
                <a:solidFill>
                  <a:schemeClr val="tx1"/>
                </a:solidFill>
                <a:latin typeface="+mn-ea"/>
                <a:ea typeface="+mn-ea"/>
              </a:rPr>
              <a:t>사업소개 </a:t>
            </a:r>
            <a:r>
              <a:rPr lang="en-US" altLang="ko-KR" sz="1050" b="0" dirty="0">
                <a:solidFill>
                  <a:schemeClr val="tx1"/>
                </a:solidFill>
                <a:latin typeface="+mn-ea"/>
                <a:ea typeface="+mn-ea"/>
              </a:rPr>
              <a:t>| </a:t>
            </a:r>
            <a:r>
              <a:rPr lang="ko-KR" altLang="en-US" sz="1050" b="0" dirty="0">
                <a:solidFill>
                  <a:schemeClr val="tx1"/>
                </a:solidFill>
                <a:latin typeface="+mn-ea"/>
                <a:ea typeface="+mn-ea"/>
              </a:rPr>
              <a:t>제품소개 </a:t>
            </a:r>
            <a:r>
              <a:rPr lang="en-US" altLang="ko-KR" sz="1050" b="0" dirty="0">
                <a:solidFill>
                  <a:schemeClr val="tx1"/>
                </a:solidFill>
                <a:latin typeface="+mn-ea"/>
                <a:ea typeface="+mn-ea"/>
              </a:rPr>
              <a:t>| </a:t>
            </a:r>
            <a:r>
              <a:rPr lang="ko-KR" altLang="en-US" sz="1050" b="0" dirty="0">
                <a:solidFill>
                  <a:schemeClr val="tx1"/>
                </a:solidFill>
                <a:latin typeface="+mn-ea"/>
                <a:ea typeface="+mn-ea"/>
              </a:rPr>
              <a:t>고객센터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68144" y="1005442"/>
            <a:ext cx="7120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0" dirty="0">
                <a:solidFill>
                  <a:schemeClr val="tx1"/>
                </a:solidFill>
                <a:latin typeface="+mn-ea"/>
                <a:ea typeface="+mn-ea"/>
              </a:rPr>
              <a:t>Login | Join US</a:t>
            </a:r>
            <a:endParaRPr lang="ko-KR" altLang="en-US" sz="6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79512" y="1091078"/>
            <a:ext cx="1296144" cy="432049"/>
            <a:chOff x="179512" y="411510"/>
            <a:chExt cx="1296144" cy="432049"/>
          </a:xfrm>
        </p:grpSpPr>
        <p:sp>
          <p:nvSpPr>
            <p:cNvPr id="24" name="직사각형 23"/>
            <p:cNvSpPr/>
            <p:nvPr/>
          </p:nvSpPr>
          <p:spPr>
            <a:xfrm>
              <a:off x="179512" y="411511"/>
              <a:ext cx="1296144" cy="432048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+mn-ea"/>
                  <a:ea typeface="+mn-ea"/>
                </a:rPr>
                <a:t>`</a:t>
              </a:r>
              <a:endParaRPr lang="ko-KR" altLang="en-US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 flipH="1">
              <a:off x="179512" y="411510"/>
              <a:ext cx="1296144" cy="43204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85633" y="1163086"/>
            <a:ext cx="679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LOGO</a:t>
            </a:r>
            <a:endParaRPr lang="ko-KR" altLang="en-US" sz="1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9752" y="2067694"/>
            <a:ext cx="6708373" cy="792088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9752" y="2067694"/>
            <a:ext cx="6708373" cy="576064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+mn-ea"/>
                <a:ea typeface="+mn-ea"/>
              </a:rPr>
              <a:t>`</a:t>
            </a:r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85113" y="2300496"/>
            <a:ext cx="28039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chemeClr val="tx1"/>
                </a:solidFill>
                <a:latin typeface="+mn-ea"/>
                <a:ea typeface="+mn-ea"/>
              </a:rPr>
              <a:t>About US </a:t>
            </a:r>
            <a:r>
              <a:rPr lang="en-US" altLang="ko-KR" sz="1050" b="0" dirty="0">
                <a:solidFill>
                  <a:schemeClr val="tx1"/>
                </a:solidFill>
                <a:latin typeface="+mn-ea"/>
                <a:ea typeface="+mn-ea"/>
              </a:rPr>
              <a:t>| </a:t>
            </a:r>
            <a:r>
              <a:rPr lang="ko-KR" altLang="en-US" sz="1050" b="0" dirty="0">
                <a:solidFill>
                  <a:schemeClr val="tx1"/>
                </a:solidFill>
                <a:latin typeface="+mn-ea"/>
                <a:ea typeface="+mn-ea"/>
              </a:rPr>
              <a:t>사업소개 </a:t>
            </a:r>
            <a:r>
              <a:rPr lang="en-US" altLang="ko-KR" sz="1050" b="0" dirty="0">
                <a:solidFill>
                  <a:schemeClr val="tx1"/>
                </a:solidFill>
                <a:latin typeface="+mn-ea"/>
                <a:ea typeface="+mn-ea"/>
              </a:rPr>
              <a:t>| </a:t>
            </a:r>
            <a:r>
              <a:rPr lang="ko-KR" altLang="en-US" sz="1050" b="0" dirty="0">
                <a:solidFill>
                  <a:schemeClr val="tx1"/>
                </a:solidFill>
                <a:latin typeface="+mn-ea"/>
                <a:ea typeface="+mn-ea"/>
              </a:rPr>
              <a:t>제품소개 </a:t>
            </a:r>
            <a:r>
              <a:rPr lang="en-US" altLang="ko-KR" sz="1050" b="0" dirty="0">
                <a:solidFill>
                  <a:schemeClr val="tx1"/>
                </a:solidFill>
                <a:latin typeface="+mn-ea"/>
                <a:ea typeface="+mn-ea"/>
              </a:rPr>
              <a:t>| </a:t>
            </a:r>
            <a:r>
              <a:rPr lang="ko-KR" altLang="en-US" sz="1050" b="0" dirty="0">
                <a:solidFill>
                  <a:schemeClr val="tx1"/>
                </a:solidFill>
                <a:latin typeface="+mn-ea"/>
                <a:ea typeface="+mn-ea"/>
              </a:rPr>
              <a:t>고객센터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868144" y="2054066"/>
            <a:ext cx="7120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0" dirty="0">
                <a:solidFill>
                  <a:schemeClr val="tx1"/>
                </a:solidFill>
                <a:latin typeface="+mn-ea"/>
                <a:ea typeface="+mn-ea"/>
              </a:rPr>
              <a:t>Login | Join US</a:t>
            </a:r>
            <a:endParaRPr lang="ko-KR" altLang="en-US" sz="6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79512" y="2139702"/>
            <a:ext cx="1296144" cy="432049"/>
            <a:chOff x="179512" y="411510"/>
            <a:chExt cx="1296144" cy="432049"/>
          </a:xfrm>
        </p:grpSpPr>
        <p:sp>
          <p:nvSpPr>
            <p:cNvPr id="54" name="직사각형 53"/>
            <p:cNvSpPr/>
            <p:nvPr/>
          </p:nvSpPr>
          <p:spPr>
            <a:xfrm>
              <a:off x="179512" y="411511"/>
              <a:ext cx="1296144" cy="432048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+mn-ea"/>
                  <a:ea typeface="+mn-ea"/>
                </a:rPr>
                <a:t>`</a:t>
              </a:r>
              <a:endParaRPr lang="ko-KR" altLang="en-US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flipH="1">
              <a:off x="179512" y="411510"/>
              <a:ext cx="1296144" cy="43204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185633" y="2211710"/>
            <a:ext cx="679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LOGO</a:t>
            </a:r>
            <a:endParaRPr lang="ko-KR" altLang="en-US" sz="1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99752" y="2643758"/>
            <a:ext cx="6711492" cy="2160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2472573" y="2630473"/>
            <a:ext cx="36793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회사소개      연혁    조직도</a:t>
            </a:r>
            <a:r>
              <a:rPr lang="ko-KR" altLang="en-US" sz="9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9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찾아가는길</a:t>
            </a:r>
            <a:endParaRPr lang="ko-KR" altLang="en-US" sz="9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711254" y="2816346"/>
            <a:ext cx="648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733348" y="2605306"/>
            <a:ext cx="3096344" cy="288032"/>
          </a:xfrm>
          <a:prstGeom prst="roundRect">
            <a:avLst>
              <a:gd name="adj" fmla="val 9813"/>
            </a:avLst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707904" y="232217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100668" y="731038"/>
            <a:ext cx="2311092" cy="229725"/>
          </a:xfrm>
          <a:prstGeom prst="roundRect">
            <a:avLst>
              <a:gd name="adj" fmla="val 9813"/>
            </a:avLst>
          </a:prstGeom>
          <a:solidFill>
            <a:schemeClr val="bg1"/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Header – </a:t>
            </a:r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sub menu </a:t>
            </a:r>
            <a:r>
              <a:rPr lang="ko-KR" altLang="en-US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없는 경우</a:t>
            </a:r>
            <a:endParaRPr lang="en-US" altLang="ko-KR" sz="7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00668" y="1779662"/>
            <a:ext cx="2311092" cy="229725"/>
          </a:xfrm>
          <a:prstGeom prst="roundRect">
            <a:avLst>
              <a:gd name="adj" fmla="val 9813"/>
            </a:avLst>
          </a:prstGeom>
          <a:solidFill>
            <a:schemeClr val="bg1"/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Header – </a:t>
            </a:r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sub menu </a:t>
            </a:r>
            <a:r>
              <a:rPr lang="ko-KR" altLang="en-US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있는 경우</a:t>
            </a:r>
            <a:endParaRPr lang="en-US" altLang="ko-KR" sz="7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" y="731038"/>
            <a:ext cx="6707615" cy="4030903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755576" y="721436"/>
            <a:ext cx="6048672" cy="522631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Header</a:t>
            </a:r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086" y="4938227"/>
            <a:ext cx="2457450" cy="205273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5827753" y="842784"/>
            <a:ext cx="976495" cy="400589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868144" y="7391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827584" y="61862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751429" y="1478345"/>
            <a:ext cx="1388523" cy="1414993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791820" y="137470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해당 </a:t>
            </a:r>
            <a:r>
              <a:rPr lang="ko-KR" altLang="en-US" dirty="0" err="1"/>
              <a:t>게시글</a:t>
            </a:r>
            <a:r>
              <a:rPr lang="ko-KR" altLang="en-US" dirty="0"/>
              <a:t> 상세 페이지로 이동하는 </a:t>
            </a:r>
            <a:br>
              <a:rPr lang="en-US" altLang="ko-KR" dirty="0"/>
            </a:br>
            <a:r>
              <a:rPr lang="ko-KR" altLang="en-US" dirty="0"/>
              <a:t>버튼</a:t>
            </a:r>
            <a:br>
              <a:rPr lang="en-US" altLang="ko-KR" dirty="0"/>
            </a:br>
            <a:r>
              <a:rPr lang="en-US" altLang="ko-KR" dirty="0"/>
              <a:t>  - 1. </a:t>
            </a:r>
            <a:r>
              <a:rPr lang="ko-KR" altLang="en-US" dirty="0" err="1"/>
              <a:t>게시글</a:t>
            </a:r>
            <a:r>
              <a:rPr lang="ko-KR" altLang="en-US" dirty="0"/>
              <a:t> 상세 페이지</a:t>
            </a:r>
            <a:br>
              <a:rPr lang="en-US" altLang="ko-KR" dirty="0"/>
            </a:br>
            <a:r>
              <a:rPr lang="en-US" altLang="ko-KR" dirty="0"/>
              <a:t>  - 2. </a:t>
            </a:r>
            <a:r>
              <a:rPr lang="ko-KR" altLang="en-US" dirty="0" err="1"/>
              <a:t>게시글</a:t>
            </a:r>
            <a:r>
              <a:rPr lang="ko-KR" altLang="en-US" dirty="0"/>
              <a:t> 수정 페이지로 이동하는 </a:t>
            </a:r>
            <a:br>
              <a:rPr lang="en-US" altLang="ko-KR" dirty="0"/>
            </a:br>
            <a:r>
              <a:rPr lang="en-US" altLang="ko-KR" dirty="0"/>
              <a:t>       </a:t>
            </a:r>
            <a:r>
              <a:rPr lang="ko-KR" altLang="en-US" dirty="0"/>
              <a:t>버튼</a:t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작성자가 아니라면 수정 불가능</a:t>
            </a:r>
            <a:br>
              <a:rPr lang="en-US" altLang="ko-KR" dirty="0"/>
            </a:br>
            <a:r>
              <a:rPr lang="en-US" altLang="ko-KR" dirty="0"/>
              <a:t>  - 3. </a:t>
            </a:r>
            <a:r>
              <a:rPr lang="ko-KR" altLang="en-US" dirty="0" err="1"/>
              <a:t>게시글</a:t>
            </a:r>
            <a:r>
              <a:rPr lang="ko-KR" altLang="en-US" dirty="0"/>
              <a:t> 삭제 버튼</a:t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작성자가 아니라면 삭제 불가능</a:t>
            </a:r>
            <a:endParaRPr lang="en-US" altLang="ko-KR" dirty="0"/>
          </a:p>
          <a:p>
            <a:r>
              <a:rPr lang="ko-KR" altLang="en-US" dirty="0" err="1"/>
              <a:t>게시글</a:t>
            </a:r>
            <a:r>
              <a:rPr lang="ko-KR" altLang="en-US" dirty="0"/>
              <a:t> 작성 </a:t>
            </a:r>
            <a:r>
              <a:rPr lang="en-US" altLang="ko-KR" dirty="0"/>
              <a:t>Form</a:t>
            </a:r>
            <a:r>
              <a:rPr lang="ko-KR" altLang="en-US" dirty="0"/>
              <a:t>으로 이동하는 버튼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ko-KR" altLang="en-US" dirty="0" err="1"/>
              <a:t>로그인이</a:t>
            </a:r>
            <a:r>
              <a:rPr lang="ko-KR" altLang="en-US" dirty="0"/>
              <a:t> 되어 있지 않다면 로그인 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페이지로 이동</a:t>
            </a:r>
            <a:br>
              <a:rPr lang="en-US" altLang="ko-KR" dirty="0"/>
            </a:br>
            <a:r>
              <a:rPr lang="en-US" altLang="ko-KR" dirty="0"/>
              <a:t>  - 1. </a:t>
            </a:r>
            <a:r>
              <a:rPr lang="ko-KR" altLang="en-US" dirty="0" err="1"/>
              <a:t>게시글</a:t>
            </a:r>
            <a:r>
              <a:rPr lang="ko-KR" altLang="en-US" dirty="0"/>
              <a:t> 작성 </a:t>
            </a:r>
            <a:r>
              <a:rPr lang="en-US" altLang="ko-KR" dirty="0"/>
              <a:t>Form</a:t>
            </a:r>
          </a:p>
          <a:p>
            <a:r>
              <a:rPr lang="ko-KR" altLang="en-US" dirty="0"/>
              <a:t>해당 그룹의 홈 화면으로 이동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086" y="4948014"/>
            <a:ext cx="2457450" cy="1954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83518"/>
            <a:ext cx="4243605" cy="1944216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755576" y="1147936"/>
            <a:ext cx="1440160" cy="199678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91775" y="964604"/>
            <a:ext cx="215955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815916" y="1491629"/>
            <a:ext cx="576064" cy="209843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49384" y="1291951"/>
            <a:ext cx="216337" cy="2342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869266" y="2136572"/>
            <a:ext cx="1008112" cy="209843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869164" y="1940024"/>
            <a:ext cx="216337" cy="2342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09" y="2624282"/>
            <a:ext cx="4244315" cy="1983246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248272" y="2630708"/>
            <a:ext cx="4246851" cy="1976820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84472" y="2447376"/>
            <a:ext cx="255080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374" y="483517"/>
            <a:ext cx="2254874" cy="1508431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4547453" y="483517"/>
            <a:ext cx="2225657" cy="1508431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580922" y="283839"/>
            <a:ext cx="279110" cy="2342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2-1</a:t>
            </a:r>
            <a:endParaRPr lang="ko-KR" altLang="en-US" sz="1050" b="1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600052" y="3954457"/>
            <a:ext cx="360040" cy="199678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612165" y="3738433"/>
            <a:ext cx="239755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1-2</a:t>
            </a:r>
            <a:endParaRPr lang="ko-KR" altLang="en-US" sz="1050" b="1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4031940" y="3954457"/>
            <a:ext cx="360040" cy="199678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044053" y="3738433"/>
            <a:ext cx="239755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1-3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059992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91630"/>
            <a:ext cx="3831005" cy="1944216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게시글의</a:t>
            </a:r>
            <a:r>
              <a:rPr lang="ko-KR" altLang="en-US" dirty="0"/>
              <a:t> 제목 입력란</a:t>
            </a:r>
            <a:endParaRPr lang="en-US" altLang="ko-KR" dirty="0"/>
          </a:p>
          <a:p>
            <a:r>
              <a:rPr lang="ko-KR" altLang="en-US" dirty="0" err="1"/>
              <a:t>게시글의</a:t>
            </a:r>
            <a:r>
              <a:rPr lang="ko-KR" altLang="en-US" dirty="0"/>
              <a:t> 내용 </a:t>
            </a:r>
            <a:r>
              <a:rPr lang="ko-KR" altLang="en-US" dirty="0" err="1"/>
              <a:t>작성란</a:t>
            </a:r>
            <a:endParaRPr lang="en-US" altLang="ko-KR" dirty="0"/>
          </a:p>
          <a:p>
            <a:r>
              <a:rPr lang="ko-KR" altLang="en-US" dirty="0" err="1"/>
              <a:t>게시글</a:t>
            </a:r>
            <a:r>
              <a:rPr lang="ko-KR" altLang="en-US" dirty="0"/>
              <a:t> 작성 완료 버튼</a:t>
            </a:r>
            <a:br>
              <a:rPr lang="en-US" altLang="ko-KR" dirty="0"/>
            </a:br>
            <a:r>
              <a:rPr lang="ko-KR" altLang="en-US" dirty="0"/>
              <a:t>작성 완료 후 해당 </a:t>
            </a:r>
            <a:r>
              <a:rPr lang="ko-KR" altLang="en-US" dirty="0" err="1"/>
              <a:t>게시글</a:t>
            </a:r>
            <a:r>
              <a:rPr lang="ko-KR" altLang="en-US" dirty="0"/>
              <a:t> 상세 페이지로 이동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086" y="4948014"/>
            <a:ext cx="2457450" cy="19548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408992" y="1851670"/>
            <a:ext cx="3528392" cy="217947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442460" y="1651992"/>
            <a:ext cx="216337" cy="2342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408992" y="2316720"/>
            <a:ext cx="3600400" cy="759086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42460" y="2117042"/>
            <a:ext cx="216337" cy="2342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77344" y="3126015"/>
            <a:ext cx="504056" cy="217947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10812" y="2926337"/>
            <a:ext cx="216337" cy="2342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71260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98702"/>
            <a:ext cx="5040560" cy="2355307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게시글</a:t>
            </a:r>
            <a:r>
              <a:rPr lang="ko-KR" altLang="en-US" dirty="0"/>
              <a:t> 수정 페이지로 이동하는 버튼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작성자가 아니라면 수정 불가능</a:t>
            </a:r>
            <a:br>
              <a:rPr lang="en-US" altLang="ko-KR" dirty="0"/>
            </a:br>
            <a:r>
              <a:rPr lang="en-US" altLang="ko-KR" dirty="0"/>
              <a:t>  - 1. </a:t>
            </a:r>
            <a:r>
              <a:rPr lang="ko-KR" altLang="en-US" dirty="0" err="1"/>
              <a:t>게시글</a:t>
            </a:r>
            <a:r>
              <a:rPr lang="ko-KR" altLang="en-US" dirty="0"/>
              <a:t> 수정 페이지</a:t>
            </a:r>
            <a:endParaRPr lang="en-US" altLang="ko-KR" dirty="0"/>
          </a:p>
          <a:p>
            <a:r>
              <a:rPr lang="ko-KR" altLang="en-US" dirty="0"/>
              <a:t>수정할 </a:t>
            </a:r>
            <a:r>
              <a:rPr lang="ko-KR" altLang="en-US" dirty="0" err="1"/>
              <a:t>게시글의</a:t>
            </a:r>
            <a:r>
              <a:rPr lang="ko-KR" altLang="en-US" dirty="0"/>
              <a:t> 제목 입력란</a:t>
            </a:r>
            <a:endParaRPr lang="en-US" altLang="ko-KR" dirty="0"/>
          </a:p>
          <a:p>
            <a:r>
              <a:rPr lang="ko-KR" altLang="en-US" dirty="0"/>
              <a:t>수정할 </a:t>
            </a:r>
            <a:r>
              <a:rPr lang="ko-KR" altLang="en-US" dirty="0" err="1"/>
              <a:t>게시글의</a:t>
            </a:r>
            <a:r>
              <a:rPr lang="ko-KR" altLang="en-US" dirty="0"/>
              <a:t> 내용 입력란</a:t>
            </a:r>
            <a:endParaRPr lang="en-US" altLang="ko-KR" dirty="0"/>
          </a:p>
          <a:p>
            <a:r>
              <a:rPr lang="ko-KR" altLang="en-US" dirty="0" err="1"/>
              <a:t>게시글</a:t>
            </a:r>
            <a:r>
              <a:rPr lang="ko-KR" altLang="en-US" dirty="0"/>
              <a:t> 수정 완료 버튼</a:t>
            </a:r>
            <a:endParaRPr lang="en-US" altLang="ko-KR" dirty="0"/>
          </a:p>
          <a:p>
            <a:r>
              <a:rPr lang="ko-KR" altLang="en-US" dirty="0" err="1"/>
              <a:t>게시글</a:t>
            </a:r>
            <a:r>
              <a:rPr lang="ko-KR" altLang="en-US" dirty="0"/>
              <a:t> 수정 취소 버튼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086" y="4948014"/>
            <a:ext cx="2457450" cy="19548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4245428" y="2067694"/>
            <a:ext cx="432048" cy="288032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283968" y="1877282"/>
            <a:ext cx="216337" cy="2342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76" y="2910672"/>
            <a:ext cx="3126104" cy="2130149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163440" y="2910671"/>
            <a:ext cx="3128640" cy="2130149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339752" y="2796713"/>
            <a:ext cx="281788" cy="2342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251596" y="3325553"/>
            <a:ext cx="2952328" cy="190888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339752" y="3165002"/>
            <a:ext cx="216337" cy="2342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251596" y="3676992"/>
            <a:ext cx="2952328" cy="1054998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339752" y="3516441"/>
            <a:ext cx="216337" cy="2342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419872" y="4811132"/>
            <a:ext cx="288032" cy="187489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17336" y="4633563"/>
            <a:ext cx="180281" cy="18303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707904" y="4806849"/>
            <a:ext cx="288032" cy="187489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705368" y="4629280"/>
            <a:ext cx="180281" cy="18303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701684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4" y="716076"/>
            <a:ext cx="6709174" cy="3504628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 후 </a:t>
            </a:r>
            <a:r>
              <a:rPr lang="en-US" altLang="ko-KR" dirty="0"/>
              <a:t>Navigation Bar</a:t>
            </a:r>
          </a:p>
          <a:p>
            <a:r>
              <a:rPr lang="ko-KR" altLang="en-US" dirty="0"/>
              <a:t>로그아웃 </a:t>
            </a:r>
            <a:r>
              <a:rPr lang="en-US" altLang="ko-KR" dirty="0"/>
              <a:t>&amp; </a:t>
            </a:r>
            <a:r>
              <a:rPr lang="ko-KR" altLang="en-US" dirty="0"/>
              <a:t>그룹 생성 </a:t>
            </a:r>
            <a:br>
              <a:rPr lang="en-US" altLang="ko-KR" dirty="0"/>
            </a:br>
            <a:r>
              <a:rPr lang="en-US" altLang="ko-KR" dirty="0"/>
              <a:t>&amp; </a:t>
            </a:r>
            <a:r>
              <a:rPr lang="en-US" altLang="ko-KR" dirty="0" err="1"/>
              <a:t>strava</a:t>
            </a:r>
            <a:r>
              <a:rPr lang="en-US" altLang="ko-KR" dirty="0"/>
              <a:t> </a:t>
            </a:r>
            <a:r>
              <a:rPr lang="ko-KR" altLang="en-US" dirty="0"/>
              <a:t>연동 기능</a:t>
            </a:r>
            <a:endParaRPr lang="en-US" altLang="ko-KR" dirty="0"/>
          </a:p>
          <a:p>
            <a:r>
              <a:rPr lang="ko-KR" altLang="en-US" dirty="0"/>
              <a:t>연동된 기록을 보여주는 화면</a:t>
            </a:r>
            <a:endParaRPr lang="en-US" altLang="ko-KR" dirty="0"/>
          </a:p>
          <a:p>
            <a:r>
              <a:rPr lang="ko-KR" altLang="en-US" dirty="0"/>
              <a:t>주요 페이지로 이동할 수 있는</a:t>
            </a:r>
            <a:br>
              <a:rPr lang="en-US" altLang="ko-KR" dirty="0"/>
            </a:br>
            <a:r>
              <a:rPr lang="ko-KR" altLang="en-US" dirty="0"/>
              <a:t>사이드 바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868144" y="2054066"/>
            <a:ext cx="7120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0" dirty="0">
                <a:solidFill>
                  <a:schemeClr val="tx1"/>
                </a:solidFill>
                <a:latin typeface="+mn-ea"/>
                <a:ea typeface="+mn-ea"/>
              </a:rPr>
              <a:t>Login | Join US</a:t>
            </a:r>
            <a:endParaRPr lang="ko-KR" altLang="en-US" sz="6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711254" y="2816346"/>
            <a:ext cx="648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971600" y="721436"/>
            <a:ext cx="5832648" cy="456419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Header</a:t>
            </a:r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086" y="4948014"/>
            <a:ext cx="2457450" cy="195486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5827753" y="842785"/>
            <a:ext cx="976495" cy="349838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868144" y="739142"/>
            <a:ext cx="216024" cy="18865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1043608" y="631130"/>
            <a:ext cx="208309" cy="18865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411760" y="1235232"/>
            <a:ext cx="2073884" cy="2958419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452151" y="1131590"/>
            <a:ext cx="216024" cy="18865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94099" y="719978"/>
            <a:ext cx="871108" cy="3501220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74077" y="601643"/>
            <a:ext cx="216024" cy="18865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83123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Toggle </a:t>
            </a:r>
            <a:r>
              <a:rPr lang="ko-KR" altLang="en-US" dirty="0"/>
              <a:t>후 사이드 바</a:t>
            </a:r>
            <a:endParaRPr lang="en-US" altLang="ko-KR" dirty="0"/>
          </a:p>
          <a:p>
            <a:r>
              <a:rPr lang="en-US" altLang="ko-KR" dirty="0"/>
              <a:t>My Page </a:t>
            </a:r>
            <a:r>
              <a:rPr lang="ko-KR" altLang="en-US" dirty="0"/>
              <a:t>화면으로 이동하는 버튼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ko-KR" altLang="en-US" dirty="0" err="1"/>
              <a:t>로그인이</a:t>
            </a:r>
            <a:r>
              <a:rPr lang="ko-KR" altLang="en-US" dirty="0"/>
              <a:t> 되어 있지 않다면 로그인 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페이지로 이동</a:t>
            </a:r>
            <a:endParaRPr lang="en-US" altLang="ko-KR" dirty="0"/>
          </a:p>
          <a:p>
            <a:r>
              <a:rPr lang="ko-KR" altLang="en-US" dirty="0"/>
              <a:t>나의 정보를 보여주는 화면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086" y="4948014"/>
            <a:ext cx="2457450" cy="1954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9" y="732917"/>
            <a:ext cx="1525573" cy="1986021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94098" y="719978"/>
            <a:ext cx="1525573" cy="1995788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74077" y="601643"/>
            <a:ext cx="216024" cy="16307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87565" y="1249925"/>
            <a:ext cx="725515" cy="326143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67544" y="1131590"/>
            <a:ext cx="216024" cy="16307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83" y="705733"/>
            <a:ext cx="4594703" cy="4077316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2091847" y="705733"/>
            <a:ext cx="4597239" cy="4077316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171826" y="5873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68838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67" y="2673367"/>
            <a:ext cx="2341472" cy="21096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905" y="693417"/>
            <a:ext cx="2615111" cy="1979950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Toggle </a:t>
            </a:r>
            <a:r>
              <a:rPr lang="ko-KR" altLang="en-US" dirty="0"/>
              <a:t>후 사이드 바</a:t>
            </a:r>
            <a:endParaRPr lang="en-US" altLang="ko-KR" dirty="0"/>
          </a:p>
          <a:p>
            <a:r>
              <a:rPr lang="en-US" altLang="ko-KR" dirty="0"/>
              <a:t>My Record </a:t>
            </a:r>
            <a:r>
              <a:rPr lang="ko-KR" altLang="en-US" dirty="0"/>
              <a:t>화면으로 이동하는 버튼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ko-KR" altLang="en-US" dirty="0" err="1"/>
              <a:t>로그인이</a:t>
            </a:r>
            <a:r>
              <a:rPr lang="ko-KR" altLang="en-US" dirty="0"/>
              <a:t> 되어 있지 않다면 로그인 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페이지로 이동</a:t>
            </a:r>
            <a:endParaRPr lang="en-US" altLang="ko-KR" dirty="0"/>
          </a:p>
          <a:p>
            <a:r>
              <a:rPr lang="ko-KR" altLang="en-US" dirty="0"/>
              <a:t>나의 달리기 기록을 보여주는 화면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086" y="4948014"/>
            <a:ext cx="2457450" cy="195486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2091847" y="705733"/>
            <a:ext cx="4597239" cy="4077316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171826" y="5873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30" y="2685683"/>
            <a:ext cx="2238356" cy="13262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070A7B-D910-2D59-7F84-90E1E8DACF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99" y="732917"/>
            <a:ext cx="1525573" cy="1986021"/>
          </a:xfrm>
          <a:prstGeom prst="rect">
            <a:avLst/>
          </a:prstGeom>
        </p:spPr>
      </p:pic>
      <p:sp>
        <p:nvSpPr>
          <p:cNvPr id="10" name="모서리가 둥근 직사각형 40">
            <a:extLst>
              <a:ext uri="{FF2B5EF4-FFF2-40B4-BE49-F238E27FC236}">
                <a16:creationId xmlns:a16="http://schemas.microsoft.com/office/drawing/2014/main" id="{74C24AC1-9623-AE42-5B00-EA906C1BF023}"/>
              </a:ext>
            </a:extLst>
          </p:cNvPr>
          <p:cNvSpPr/>
          <p:nvPr/>
        </p:nvSpPr>
        <p:spPr>
          <a:xfrm>
            <a:off x="94098" y="719978"/>
            <a:ext cx="1525573" cy="1995788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1" name="모서리가 둥근 직사각형 60">
            <a:extLst>
              <a:ext uri="{FF2B5EF4-FFF2-40B4-BE49-F238E27FC236}">
                <a16:creationId xmlns:a16="http://schemas.microsoft.com/office/drawing/2014/main" id="{0D4523DD-56A5-0065-583F-13D0F5D8FEF8}"/>
              </a:ext>
            </a:extLst>
          </p:cNvPr>
          <p:cNvSpPr/>
          <p:nvPr/>
        </p:nvSpPr>
        <p:spPr>
          <a:xfrm>
            <a:off x="174077" y="601643"/>
            <a:ext cx="216024" cy="16307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2" name="모서리가 둥근 직사각형 18">
            <a:extLst>
              <a:ext uri="{FF2B5EF4-FFF2-40B4-BE49-F238E27FC236}">
                <a16:creationId xmlns:a16="http://schemas.microsoft.com/office/drawing/2014/main" id="{04F0399C-D0B6-2D8E-9485-1141884AAA20}"/>
              </a:ext>
            </a:extLst>
          </p:cNvPr>
          <p:cNvSpPr/>
          <p:nvPr/>
        </p:nvSpPr>
        <p:spPr>
          <a:xfrm>
            <a:off x="450310" y="1597535"/>
            <a:ext cx="809322" cy="326143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3" name="모서리가 둥근 직사각형 19">
            <a:extLst>
              <a:ext uri="{FF2B5EF4-FFF2-40B4-BE49-F238E27FC236}">
                <a16:creationId xmlns:a16="http://schemas.microsoft.com/office/drawing/2014/main" id="{7F4EF750-34E5-8D7B-4524-AF04AD8A22A6}"/>
              </a:ext>
            </a:extLst>
          </p:cNvPr>
          <p:cNvSpPr/>
          <p:nvPr/>
        </p:nvSpPr>
        <p:spPr>
          <a:xfrm>
            <a:off x="417766" y="1474412"/>
            <a:ext cx="240978" cy="16307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441682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11" y="719978"/>
            <a:ext cx="3274777" cy="4074175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Toggle </a:t>
            </a:r>
            <a:r>
              <a:rPr lang="ko-KR" altLang="en-US" dirty="0"/>
              <a:t>후 사이드 바</a:t>
            </a:r>
            <a:endParaRPr lang="en-US" altLang="ko-KR" dirty="0"/>
          </a:p>
          <a:p>
            <a:r>
              <a:rPr lang="ko-KR" altLang="en-US" dirty="0"/>
              <a:t>서비스를 이용중인 사용자들의 랭킹을</a:t>
            </a:r>
            <a:br>
              <a:rPr lang="en-US" altLang="ko-KR" dirty="0"/>
            </a:br>
            <a:r>
              <a:rPr lang="ko-KR" altLang="en-US" dirty="0"/>
              <a:t>보여주는 화면으로 이동하는 버튼</a:t>
            </a:r>
            <a:endParaRPr lang="en-US" altLang="ko-KR" dirty="0"/>
          </a:p>
          <a:p>
            <a:r>
              <a:rPr lang="ko-KR" altLang="en-US" dirty="0"/>
              <a:t>서비스를 이용중인 사용자들의 랭킹을</a:t>
            </a:r>
            <a:br>
              <a:rPr lang="en-US" altLang="ko-KR" dirty="0"/>
            </a:br>
            <a:r>
              <a:rPr lang="ko-KR" altLang="en-US" dirty="0"/>
              <a:t>보여주는 화면</a:t>
            </a:r>
            <a:endParaRPr lang="en-US" altLang="ko-KR" dirty="0"/>
          </a:p>
          <a:p>
            <a:r>
              <a:rPr lang="ko-KR" altLang="en-US" dirty="0"/>
              <a:t>나와 해당 유저의 기록을 비교하는 </a:t>
            </a:r>
            <a:br>
              <a:rPr lang="en-US" altLang="ko-KR" dirty="0"/>
            </a:br>
            <a:r>
              <a:rPr lang="ko-KR" altLang="en-US" dirty="0"/>
              <a:t>페이지로 이동</a:t>
            </a:r>
            <a:endParaRPr lang="en-US" altLang="ko-KR" dirty="0"/>
          </a:p>
          <a:p>
            <a:r>
              <a:rPr lang="ko-KR" altLang="en-US" dirty="0"/>
              <a:t>해당 유저를 나의 라이벌로 등록</a:t>
            </a:r>
            <a:endParaRPr lang="en-US" altLang="ko-KR" dirty="0"/>
          </a:p>
          <a:p>
            <a:r>
              <a:rPr lang="ko-KR" altLang="en-US" dirty="0"/>
              <a:t>기록의 종류에 따라 랭킹을 정렬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086" y="4948014"/>
            <a:ext cx="2457450" cy="195486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2091847" y="705733"/>
            <a:ext cx="3272241" cy="4077316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171826" y="5873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771801" y="1707654"/>
            <a:ext cx="576064" cy="216024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826528" y="1565359"/>
            <a:ext cx="20805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483624" y="1698774"/>
            <a:ext cx="664439" cy="216024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538352" y="1556479"/>
            <a:ext cx="20805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285191" y="1159436"/>
            <a:ext cx="1566729" cy="260186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339919" y="1017141"/>
            <a:ext cx="20805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234B7-C9B0-CE02-2E43-4B97E3DA9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9" y="732917"/>
            <a:ext cx="1525573" cy="1986021"/>
          </a:xfrm>
          <a:prstGeom prst="rect">
            <a:avLst/>
          </a:prstGeom>
        </p:spPr>
      </p:pic>
      <p:sp>
        <p:nvSpPr>
          <p:cNvPr id="5" name="모서리가 둥근 직사각형 40">
            <a:extLst>
              <a:ext uri="{FF2B5EF4-FFF2-40B4-BE49-F238E27FC236}">
                <a16:creationId xmlns:a16="http://schemas.microsoft.com/office/drawing/2014/main" id="{2CC4D332-CE90-D624-64B5-EA32D0A87845}"/>
              </a:ext>
            </a:extLst>
          </p:cNvPr>
          <p:cNvSpPr/>
          <p:nvPr/>
        </p:nvSpPr>
        <p:spPr>
          <a:xfrm>
            <a:off x="94098" y="719978"/>
            <a:ext cx="1525573" cy="1995788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7" name="모서리가 둥근 직사각형 60">
            <a:extLst>
              <a:ext uri="{FF2B5EF4-FFF2-40B4-BE49-F238E27FC236}">
                <a16:creationId xmlns:a16="http://schemas.microsoft.com/office/drawing/2014/main" id="{B131A3DC-BD7F-79F4-0CC8-3B0EE0B63460}"/>
              </a:ext>
            </a:extLst>
          </p:cNvPr>
          <p:cNvSpPr/>
          <p:nvPr/>
        </p:nvSpPr>
        <p:spPr>
          <a:xfrm>
            <a:off x="174077" y="601643"/>
            <a:ext cx="216024" cy="16307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9" name="모서리가 둥근 직사각형 18">
            <a:extLst>
              <a:ext uri="{FF2B5EF4-FFF2-40B4-BE49-F238E27FC236}">
                <a16:creationId xmlns:a16="http://schemas.microsoft.com/office/drawing/2014/main" id="{0CB3B0F2-F27E-73CD-7981-BB1B05174B15}"/>
              </a:ext>
            </a:extLst>
          </p:cNvPr>
          <p:cNvSpPr/>
          <p:nvPr/>
        </p:nvSpPr>
        <p:spPr>
          <a:xfrm>
            <a:off x="450310" y="1902785"/>
            <a:ext cx="809322" cy="326143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0" name="모서리가 둥근 직사각형 19">
            <a:extLst>
              <a:ext uri="{FF2B5EF4-FFF2-40B4-BE49-F238E27FC236}">
                <a16:creationId xmlns:a16="http://schemas.microsoft.com/office/drawing/2014/main" id="{6141E049-C8A6-0F0B-A79C-2E93AE7E85CB}"/>
              </a:ext>
            </a:extLst>
          </p:cNvPr>
          <p:cNvSpPr/>
          <p:nvPr/>
        </p:nvSpPr>
        <p:spPr>
          <a:xfrm>
            <a:off x="417766" y="1779662"/>
            <a:ext cx="240978" cy="16307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584505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43558"/>
            <a:ext cx="4176464" cy="760829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나와 해당 유저의 기록을 비교하는 </a:t>
            </a:r>
            <a:br>
              <a:rPr lang="en-US" altLang="ko-KR" dirty="0"/>
            </a:br>
            <a:r>
              <a:rPr lang="ko-KR" altLang="en-US" dirty="0"/>
              <a:t>페이지로 이동</a:t>
            </a:r>
            <a:br>
              <a:rPr lang="en-US" altLang="ko-KR" dirty="0"/>
            </a:br>
            <a:r>
              <a:rPr lang="en-US" altLang="ko-KR" dirty="0"/>
              <a:t> - 1. </a:t>
            </a:r>
            <a:r>
              <a:rPr lang="ko-KR" altLang="en-US" dirty="0"/>
              <a:t>나와 해당 사용자의 기록을 비교</a:t>
            </a:r>
            <a:endParaRPr lang="en-US" altLang="ko-KR" dirty="0"/>
          </a:p>
          <a:p>
            <a:r>
              <a:rPr lang="ko-KR" altLang="en-US" dirty="0"/>
              <a:t>해당 유저를 나의 라이벌로 등록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ko-KR" altLang="en-US" dirty="0" err="1"/>
              <a:t>로그인이</a:t>
            </a:r>
            <a:r>
              <a:rPr lang="ko-KR" altLang="en-US" dirty="0"/>
              <a:t> 되어 있지 않다면 로그인 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페이지로 이동</a:t>
            </a:r>
            <a:br>
              <a:rPr lang="en-US" altLang="ko-KR" dirty="0"/>
            </a:br>
            <a:r>
              <a:rPr lang="en-US" altLang="ko-KR" dirty="0"/>
              <a:t> - 1. </a:t>
            </a:r>
            <a:r>
              <a:rPr lang="ko-KR" altLang="en-US" dirty="0"/>
              <a:t>라이벌 등록에 성공한 경우 </a:t>
            </a:r>
            <a:r>
              <a:rPr lang="ko-KR" altLang="en-US" dirty="0" err="1"/>
              <a:t>알람</a:t>
            </a:r>
            <a:br>
              <a:rPr lang="en-US" altLang="ko-KR" dirty="0"/>
            </a:br>
            <a:r>
              <a:rPr lang="en-US" altLang="ko-KR" dirty="0"/>
              <a:t> - 2. </a:t>
            </a:r>
            <a:r>
              <a:rPr lang="ko-KR" altLang="en-US" dirty="0"/>
              <a:t>라이벌 등록에 실패한 경우 </a:t>
            </a:r>
            <a:r>
              <a:rPr lang="ko-KR" altLang="en-US" dirty="0" err="1"/>
              <a:t>알람</a:t>
            </a:r>
            <a:br>
              <a:rPr lang="en-US" altLang="ko-KR" dirty="0"/>
            </a:br>
            <a:r>
              <a:rPr lang="en-US" altLang="ko-KR" dirty="0"/>
              <a:t>    (</a:t>
            </a:r>
            <a:r>
              <a:rPr lang="ko-KR" altLang="en-US" dirty="0"/>
              <a:t>중복 등록</a:t>
            </a:r>
            <a:r>
              <a:rPr lang="en-US" altLang="ko-KR" dirty="0"/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086" y="4948014"/>
            <a:ext cx="2457450" cy="195486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847648" y="910034"/>
            <a:ext cx="844032" cy="248491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02375" y="767740"/>
            <a:ext cx="20805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367928" y="859518"/>
            <a:ext cx="988048" cy="324310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422655" y="717224"/>
            <a:ext cx="20805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39655"/>
            <a:ext cx="4193205" cy="1558676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176975" y="2147759"/>
            <a:ext cx="4195741" cy="1550572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31703" y="2005465"/>
            <a:ext cx="235841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75" y="843558"/>
            <a:ext cx="2071416" cy="6904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77" y="1659006"/>
            <a:ext cx="2071416" cy="69291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4592693" y="859518"/>
            <a:ext cx="2067500" cy="674512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647420" y="717224"/>
            <a:ext cx="232676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2-1</a:t>
            </a:r>
            <a:endParaRPr lang="ko-KR" altLang="en-US" sz="1050" b="1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4599106" y="1654167"/>
            <a:ext cx="2067500" cy="674512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647420" y="1546155"/>
            <a:ext cx="232676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2-2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11183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0"/>
          <a:stretch/>
        </p:blipFill>
        <p:spPr>
          <a:xfrm>
            <a:off x="2089311" y="717469"/>
            <a:ext cx="3274777" cy="4230545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Toggle </a:t>
            </a:r>
            <a:r>
              <a:rPr lang="ko-KR" altLang="en-US" dirty="0"/>
              <a:t>후 사이드 바</a:t>
            </a:r>
            <a:endParaRPr lang="en-US" altLang="ko-KR" dirty="0"/>
          </a:p>
          <a:p>
            <a:r>
              <a:rPr lang="ko-KR" altLang="en-US" dirty="0"/>
              <a:t>서비스에 등록된 그룹들의 랭킹을</a:t>
            </a:r>
            <a:br>
              <a:rPr lang="en-US" altLang="ko-KR" dirty="0"/>
            </a:br>
            <a:r>
              <a:rPr lang="ko-KR" altLang="en-US" dirty="0"/>
              <a:t>보여주는 화면으로 이동하는 버튼</a:t>
            </a:r>
            <a:endParaRPr lang="en-US" altLang="ko-KR" dirty="0"/>
          </a:p>
          <a:p>
            <a:r>
              <a:rPr lang="ko-KR" altLang="en-US" dirty="0"/>
              <a:t>서비스에 등록된 그룹들의 랭킹을</a:t>
            </a:r>
            <a:br>
              <a:rPr lang="en-US" altLang="ko-KR" dirty="0"/>
            </a:br>
            <a:r>
              <a:rPr lang="ko-KR" altLang="en-US" dirty="0"/>
              <a:t>보여주는 화면</a:t>
            </a:r>
            <a:endParaRPr lang="en-US" altLang="ko-KR" dirty="0"/>
          </a:p>
          <a:p>
            <a:r>
              <a:rPr lang="ko-KR" altLang="en-US" dirty="0"/>
              <a:t>해당 그룹의 홈 화면으로 이동</a:t>
            </a:r>
            <a:endParaRPr lang="en-US" altLang="ko-KR" dirty="0"/>
          </a:p>
          <a:p>
            <a:r>
              <a:rPr lang="ko-KR" altLang="en-US" dirty="0"/>
              <a:t>해당 그룹에 가입하는 버튼</a:t>
            </a:r>
            <a:endParaRPr lang="en-US" altLang="ko-KR" dirty="0"/>
          </a:p>
          <a:p>
            <a:r>
              <a:rPr lang="ko-KR" altLang="en-US" dirty="0"/>
              <a:t>기록의 종류에 따라 랭킹을 정렬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086" y="4948014"/>
            <a:ext cx="2457450" cy="195486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2091847" y="705733"/>
            <a:ext cx="3272241" cy="4242280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171826" y="5873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944977" y="1787860"/>
            <a:ext cx="576064" cy="207826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999704" y="1645565"/>
            <a:ext cx="20805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428898" y="1804826"/>
            <a:ext cx="719166" cy="216024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483626" y="1662531"/>
            <a:ext cx="20805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339752" y="1200864"/>
            <a:ext cx="1656184" cy="290765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394480" y="1058570"/>
            <a:ext cx="20805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95BE1A-73E6-49E4-7928-D3C8A7052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9" y="732917"/>
            <a:ext cx="1525573" cy="1986021"/>
          </a:xfrm>
          <a:prstGeom prst="rect">
            <a:avLst/>
          </a:prstGeom>
        </p:spPr>
      </p:pic>
      <p:sp>
        <p:nvSpPr>
          <p:cNvPr id="5" name="모서리가 둥근 직사각형 40">
            <a:extLst>
              <a:ext uri="{FF2B5EF4-FFF2-40B4-BE49-F238E27FC236}">
                <a16:creationId xmlns:a16="http://schemas.microsoft.com/office/drawing/2014/main" id="{B9294D77-3CD8-2ABD-ACAE-E237132C3F9B}"/>
              </a:ext>
            </a:extLst>
          </p:cNvPr>
          <p:cNvSpPr/>
          <p:nvPr/>
        </p:nvSpPr>
        <p:spPr>
          <a:xfrm>
            <a:off x="94098" y="719978"/>
            <a:ext cx="1525573" cy="1995788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7" name="모서리가 둥근 직사각형 60">
            <a:extLst>
              <a:ext uri="{FF2B5EF4-FFF2-40B4-BE49-F238E27FC236}">
                <a16:creationId xmlns:a16="http://schemas.microsoft.com/office/drawing/2014/main" id="{9B79825B-8237-4944-4AA3-F30D445A3462}"/>
              </a:ext>
            </a:extLst>
          </p:cNvPr>
          <p:cNvSpPr/>
          <p:nvPr/>
        </p:nvSpPr>
        <p:spPr>
          <a:xfrm>
            <a:off x="174077" y="601643"/>
            <a:ext cx="216024" cy="16307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9" name="모서리가 둥근 직사각형 18">
            <a:extLst>
              <a:ext uri="{FF2B5EF4-FFF2-40B4-BE49-F238E27FC236}">
                <a16:creationId xmlns:a16="http://schemas.microsoft.com/office/drawing/2014/main" id="{F4C6DFB0-0144-932D-AF78-1B0B16CC5A99}"/>
              </a:ext>
            </a:extLst>
          </p:cNvPr>
          <p:cNvSpPr/>
          <p:nvPr/>
        </p:nvSpPr>
        <p:spPr>
          <a:xfrm>
            <a:off x="450310" y="2262825"/>
            <a:ext cx="881330" cy="326143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0" name="모서리가 둥근 직사각형 19">
            <a:extLst>
              <a:ext uri="{FF2B5EF4-FFF2-40B4-BE49-F238E27FC236}">
                <a16:creationId xmlns:a16="http://schemas.microsoft.com/office/drawing/2014/main" id="{31F92308-28EE-1B19-0440-C90923B7E6EB}"/>
              </a:ext>
            </a:extLst>
          </p:cNvPr>
          <p:cNvSpPr/>
          <p:nvPr/>
        </p:nvSpPr>
        <p:spPr>
          <a:xfrm>
            <a:off x="417765" y="2139702"/>
            <a:ext cx="262419" cy="16307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945493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419622"/>
            <a:ext cx="3150381" cy="501273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해당 그룹의 홈 화면으로 이동</a:t>
            </a:r>
            <a:endParaRPr lang="en-US" altLang="ko-KR" dirty="0"/>
          </a:p>
          <a:p>
            <a:r>
              <a:rPr lang="ko-KR" altLang="en-US" dirty="0"/>
              <a:t>해당 그룹에 가입하는 버튼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086" y="4948014"/>
            <a:ext cx="2457450" cy="195486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2563161" y="1411519"/>
            <a:ext cx="504056" cy="267596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635168" y="124706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075328" y="1411519"/>
            <a:ext cx="720079" cy="224127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147336" y="124706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93" y="2183169"/>
            <a:ext cx="3143411" cy="133532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763687" y="2183169"/>
            <a:ext cx="3150381" cy="1335327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835694" y="2018717"/>
            <a:ext cx="295417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114681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해당 그룹의 홈 화면으로 이동</a:t>
            </a:r>
            <a:endParaRPr lang="en-US" altLang="ko-KR" dirty="0"/>
          </a:p>
          <a:p>
            <a:r>
              <a:rPr lang="ko-KR" altLang="en-US" dirty="0"/>
              <a:t>해당 그룹에 게시판으로 이동</a:t>
            </a:r>
            <a:br>
              <a:rPr lang="en-US" altLang="ko-KR" dirty="0"/>
            </a:br>
            <a:r>
              <a:rPr lang="en-US" altLang="ko-KR" dirty="0"/>
              <a:t>  - 1. </a:t>
            </a:r>
            <a:r>
              <a:rPr lang="ko-KR" altLang="en-US" dirty="0"/>
              <a:t>게시판 화면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121" y="26552"/>
            <a:ext cx="2027182" cy="2200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086" y="4948014"/>
            <a:ext cx="2457450" cy="1954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987574"/>
            <a:ext cx="3143411" cy="133532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2296777" y="1095586"/>
            <a:ext cx="648072" cy="216023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372072" y="93356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052861" y="1095586"/>
            <a:ext cx="425077" cy="216023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88864" y="93356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593117" y="1095586"/>
            <a:ext cx="755888" cy="216023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29120" y="93356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643757"/>
            <a:ext cx="3143411" cy="1440160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1761152" y="2643757"/>
            <a:ext cx="3145947" cy="1440160"/>
          </a:xfrm>
          <a:prstGeom prst="roundRect">
            <a:avLst>
              <a:gd name="adj" fmla="val 9813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63461" y="2535745"/>
            <a:ext cx="253296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2-1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698740870"/>
      </p:ext>
    </p:extLst>
  </p:cSld>
  <p:clrMapOvr>
    <a:masterClrMapping/>
  </p:clrMapOvr>
</p:sld>
</file>

<file path=ppt/theme/theme1.xml><?xml version="1.0" encoding="utf-8"?>
<a:theme xmlns:a="http://schemas.openxmlformats.org/drawingml/2006/main" name="간지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581</Words>
  <Application>Microsoft Office PowerPoint</Application>
  <PresentationFormat>화면 슬라이드 쇼(16:9)</PresentationFormat>
  <Paragraphs>176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나눔고딕</vt:lpstr>
      <vt:lpstr>맑은 고딕</vt:lpstr>
      <vt:lpstr>Arial</vt:lpstr>
      <vt:lpstr>간지등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쀼어blog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쀼어</dc:creator>
  <cp:lastModifiedBy>유석민</cp:lastModifiedBy>
  <cp:revision>87</cp:revision>
  <dcterms:created xsi:type="dcterms:W3CDTF">2006-10-05T04:04:58Z</dcterms:created>
  <dcterms:modified xsi:type="dcterms:W3CDTF">2024-05-25T10:49:20Z</dcterms:modified>
</cp:coreProperties>
</file>